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96BF8-99DE-48AC-9FB1-BBCD276A1809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FD658-F2DA-4BFB-B99C-1443C9AC2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8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FD658-F2DA-4BFB-B99C-1443C9AC2B69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Областной заочный конкурс детского творчества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«Сказка ложь, да в ней намёк …»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1500174"/>
            <a:ext cx="6500858" cy="1214446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rgbClr val="C00000"/>
                </a:solidFill>
                <a:latin typeface="Monotype Corsiva" pitchFamily="66" charset="0"/>
              </a:rPr>
              <a:t>Сказка</a:t>
            </a:r>
          </a:p>
          <a:p>
            <a:r>
              <a:rPr lang="ru-RU" sz="4800" i="1" dirty="0" smtClean="0">
                <a:solidFill>
                  <a:srgbClr val="C00000"/>
                </a:solidFill>
                <a:latin typeface="Monotype Corsiva" pitchFamily="66" charset="0"/>
              </a:rPr>
              <a:t>«Ходят денежки по кругу»</a:t>
            </a:r>
            <a:endParaRPr lang="ru-RU" sz="4800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3214686"/>
            <a:ext cx="55007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Лузина Александра,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Бердаков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Максим,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Харькина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Алёна,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Бутаков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Артём, Касаткин Никита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6Б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лет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муниципальное бюджетное учреждение дополнительного образования муниципального образования «Город Архангельск» «Центр дополнительного образования детей «Контакт»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Салкова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Светлана Владимировна, педагог 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072494" cy="625966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Жили-были Дед да Бабка. И была у них небольшая пекарня. Бабка хлеб да пирожки пекла на продажу. Тем они и жили. Только вот Дедка больно жадный был, всё Бабку ругал, что денег много тратит. Был он в семье за казначея, и Бабке деньги по выдаче давал. А хранил он деньги в шкатулке.</a:t>
            </a:r>
          </a:p>
          <a:p>
            <a:endParaRPr lang="ru-RU" dirty="0"/>
          </a:p>
        </p:txBody>
      </p:sp>
      <p:pic>
        <p:nvPicPr>
          <p:cNvPr id="1026" name="Picture 2" descr="C:\Documents and Settings\Администратор\Мои документы\Мои рисунки\рисунки\img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311022" y="1975335"/>
            <a:ext cx="4447080" cy="4925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2864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уехал раз Дедка по своим делам. А Бабке срочно яйца для теста понадобились. Покупала она их у соседа Зайца, тот птицефабрику открыл, и в долг Бабке давал. Задолжала Бабка, пришло время долг отдавать. Взяла Бабка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по-тихонечку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 шкатулки деньги, и послала Колобка отнести долг Зайцу, да заодно и яиц прикупить.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Обрадовался Заяц деньгам, побежал к Волку свой долг отдавать за капусту. Волк фермерством занимался – овощи выращивал да продавал их. Заяц постоянно покупал у него капусту для своего большого заячьего семейства.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Мои документы\Мои рисунки\рисунки\img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50385" y="349691"/>
            <a:ext cx="4357717" cy="5229922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Мои документы\Мои рисунки\рисунки\img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722805" y="1492246"/>
            <a:ext cx="4357718" cy="2944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Волк деньги взял – и скорей к Медведю, рассчитываться за то, что Медведь ему поле вспахал. Медведь техники накупил, кому техника была нужна, все его услугами пользовались.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А Медведь сразу к Лисе в банк побежал, взнос заплатить, на покупку техники брал кредит. Лиса банк открыла, деньги в кредит давала.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Documents and Settings\Администратор\Мои документы\Мои рисунки\рисунки\img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184241" y="2078741"/>
            <a:ext cx="3509670" cy="5620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Ну, а Лиса – к Бабке, деньги отдать за хлеб да пирожки. Кроме банка предприимчивая Лиса ещё и хлебную лавку держала, бабкину выпечку продавала.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pic>
        <p:nvPicPr>
          <p:cNvPr id="4098" name="Picture 2" descr="C:\Documents and Settings\Администратор\Мои документы\Мои рисунки\рисунки\img055.jpg"/>
          <p:cNvPicPr>
            <a:picLocks noChangeAspect="1" noChangeArrowheads="1"/>
          </p:cNvPicPr>
          <p:nvPr/>
        </p:nvPicPr>
        <p:blipFill>
          <a:blip r:embed="rId2"/>
          <a:srcRect r="6538"/>
          <a:stretch>
            <a:fillRect/>
          </a:stretch>
        </p:blipFill>
        <p:spPr bwMode="auto">
          <a:xfrm rot="16200000">
            <a:off x="1989687" y="796339"/>
            <a:ext cx="4714908" cy="6979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2286016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Тут и Дедка вернулся, а денежки на месте – в шкатулке, где и должны лежать.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Вот так денежка помогла решить все проблемы! А пролежала бы в шкатулке –  мало было бы от нее пользы!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4611" y="3143247"/>
            <a:ext cx="29289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Конец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</TotalTime>
  <Words>363</Words>
  <Application>Microsoft Office PowerPoint</Application>
  <PresentationFormat>Экран (4:3)</PresentationFormat>
  <Paragraphs>19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Областной заочный конкурс детского творчества «Сказка ложь, да в ней намёк 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заочный конкурс детского творчества «Сказка ложь, да в ней намёк …»</dc:title>
  <dc:creator>Тодорова Елена Николаевна</dc:creator>
  <cp:lastModifiedBy>Тодорова Елена Николаевна</cp:lastModifiedBy>
  <cp:revision>9</cp:revision>
  <dcterms:modified xsi:type="dcterms:W3CDTF">2017-06-15T10:15:31Z</dcterms:modified>
</cp:coreProperties>
</file>